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246AA-4169-C91C-841F-93CF1F76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167617-F233-8F1A-DFBF-43778C3F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1C96A6-8ACE-5FDB-1000-95A18F67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986A7D-E835-C348-5FCC-F5239308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780A23-6BF0-4E87-F51D-995CFB3F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50A7D-8C94-EF86-1070-FF4F77D8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EA2111-0A57-B634-5325-491B1021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E3BEB-2706-8B04-9D5C-43D845B1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45A382-B174-A3B8-33B5-0C23ED16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5563E-7DD0-87A6-DAD6-FC162104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392738-6B46-B471-0FF9-754101DD3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AE624-AC9C-B181-646D-1BDDBAD42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44DA0-6A23-C842-A19A-65665248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76939-6706-45CC-A456-40E818D1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C13A1-CF55-E4C2-F6C9-101E91CB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83FA8-5661-6239-7E4D-A3B53440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D6B33-E918-0612-F49D-FECA1C71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8FC63-02E7-16DC-9511-449D1283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C0517A-71F0-9127-5ED4-C918AA14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EF846-500D-0E68-90F4-89ACC3C3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2B1A5-94FE-3F50-6F5D-606496FE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DA1CA1-FFCF-8AD9-B454-D9ED3E54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ED85A-16FB-4EF2-B97A-B221A32C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DF419-43E5-059A-2663-AB5C311D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400E4-762C-0AD0-D09B-A0448A4E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E25CB-CE4A-1F4F-B104-1914CA69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3F6D0C-237F-F9C3-1ADB-FE0784832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BD5F33-AC4F-E52D-F732-5BFB175BC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DF5AC3-8187-0C0C-AF34-32A3E33A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D57CE2-83DD-892E-65DD-B0A9AA5A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045F9E-1B60-65C5-A313-E6B9A73D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8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48797-FF82-8625-B85A-12DD7A64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CA630-6D11-0317-E658-59A8DF71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07DDB-81A0-00A3-9731-C0A8ED3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9EE2CB-54B2-8F26-815D-F091E59F7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FE8C11-829A-7820-E175-AAFA0EE6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DD0281-85B8-7F5A-A45F-E04940BE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50426B-1A45-8141-EB1C-452F93D8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D632AB-B53A-417C-54E4-861EED52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2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DDFFC-88E2-1690-ADB1-019B6A37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14AFAE-B6B5-C9EA-7FE7-5803B8D7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ACE6E5-39B1-C860-361A-5DA84E4E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F60B-D19C-B160-2F0A-AF41E719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628ED3-159A-C22D-843E-19B16CB6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5404A9-3496-17FC-41D6-4A2B3D1F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582319-1D13-8EAB-AF95-E2836E2B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F4BB5-54A4-CD5F-7F0E-5079C6F2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717E07-C14C-7B95-E02E-79C04CF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458664-CD86-EBFB-FD24-FA83E46C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855951-8A0A-824B-159B-7D91F721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EB665-3278-55CA-16AB-AAAD07D8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73C0CB-38EB-4EF3-8A53-D3B78D06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6432D-9481-20F8-AC68-D4D12490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A54B9C-CA67-7EB7-4D0F-997AA2048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EA2D94-3BE1-7036-0D21-E9EBCCA4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60358A-8CCD-B227-0251-71F922E9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163612-E7A6-080A-21B7-A430596C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03F7DB-8187-BFA3-384B-1A5A0F02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5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9C13B4-143B-69AB-CFC8-FA61A531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DE8F6-BBA6-7202-23D6-C2D9BACA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C701B-5B6D-9D4C-6940-B8C6EB917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31D780-68AC-675B-637F-8BDE4E11E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2AC7D-5B60-9774-1711-6C42B2C25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7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B9FCE-CA6F-423F-2A82-253E52DD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Application Product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AAD3B13-A0BC-0F88-B71A-5BF46E108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756" y="1129191"/>
            <a:ext cx="3626519" cy="2623411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617ED-7B83-AEAD-922E-56082911A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2"/>
            <a:ext cx="5702261" cy="5472330"/>
          </a:xfrm>
        </p:spPr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Using hot melt adhesives for carton sealing is a packaging method that employs hot melt adhesives as the sealing material to close cardboard boxes. It ensures a strong bond, preventing the boxes from easily splitting during transportation and storage. The quick setting time enhances packaging efficiency, making it suitable for large-scale automated packaging production lines.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UNISN Carton Sealing Hot Melt Adhesives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are primarily used in:</a:t>
            </a:r>
            <a:br>
              <a:rPr lang="en-US" altLang="zh-CN" dirty="0"/>
            </a:b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The hot melt adhesive machine heats the solid adhesive to a molten state, then applies the liquid adhesive evenly to the carton's sealing flaps using a glue gun or nozzle. After closing the flaps, the adhesive cools and solidifies, creating a strong and secure seal.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7AC6DF4-52DB-1EEA-7FFE-D8D7C4BB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756" y="3977292"/>
            <a:ext cx="3626520" cy="276632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AC2ADB-AA53-66A7-D85A-044DCD35D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1DA1-F629-6D4C-5597-8414F8F9B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55719-5F0E-198F-F955-3BBD2564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 fontScale="90000"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Application Equipment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49F8861-AFF0-4469-2EE2-0EE453B8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5560" y="1129193"/>
            <a:ext cx="1929785" cy="1794101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2AE709-114A-038A-03B9-77AF321A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129191"/>
            <a:ext cx="7336373" cy="5534465"/>
          </a:xfrm>
        </p:spPr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Hot Melt Adhesive Machine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(includes melting tank, power and control circuits, pump body, and manifold)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Melting, storing, and transferring hot melt adhesives; temperature control.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Hose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(includes thermostat, heater, spray gun power cord, etc.)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Insulated delivery and pressure transmission.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Spray Gun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(includes heating elements, nozzle, flow and temperature adjustment devices)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Controls adhesive volume, spraying or extrusion, triggering, and operation.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1A8B552-D7BE-A045-BDB1-CFCD6CE57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5D0BB6E5-75DF-1F17-0C8B-E46FB417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5560" y="3050953"/>
            <a:ext cx="1773827" cy="1444792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8F9DA1F9-A73B-E914-3534-B706C7280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560" y="4623404"/>
            <a:ext cx="1773827" cy="204025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7630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B81D-25D9-9AD8-1665-9AA083672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1293C-45E5-0F72-52EC-7572EECD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847012" cy="579938"/>
          </a:xfrm>
        </p:spPr>
        <p:txBody>
          <a:bodyPr>
            <a:normAutofit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Why Choose UNISN Hot Melt Adhesives?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212A2CD-E7A3-2845-A435-EEFF4256A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5329" y="1037138"/>
            <a:ext cx="2080905" cy="2026748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29DE30-2F4D-CA58-2535-F1E5CC31C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7727342" cy="5526927"/>
          </a:xfrm>
        </p:spPr>
        <p:txBody>
          <a:bodyPr>
            <a:norm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Comprehensive Product Range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Offers solutions tailored to different application environments and conditions, balancing quality and cost-effectiveness.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Viscosity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Adapts to various equipment for quick and even application, ensuring a complete bond.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Curing Speed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Matches the pressing cycle of equipment, enabling rapid fixation and significantly shortening production cycles.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High Bonding Strength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Provides excellent adhesion to various packaging materials, ensuring durability.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Temperature Resistance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Maintains strong bonding strength and stability across different temperature environments.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Cost-Effective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Delivers lower-cost solutions while meeting performance requirements.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Quality Assurance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Laboratory-tested under extreme conditions to ensure consistent and reliable quality.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Eco-Friendly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: Made from environmentally safe materials, harmless to human health and the environment. Suitable for industries with high environmental standards.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C1D2050-A3A5-216B-DB40-94F974E8F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E42F130C-651F-2370-CD21-5EE3C631B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6495" y="4980159"/>
            <a:ext cx="2080903" cy="1849479"/>
          </a:xfrm>
          <a:prstGeom prst="rect">
            <a:avLst/>
          </a:prstGeom>
        </p:spPr>
      </p:pic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2719AE10-6D23-3D0D-5362-31A9B8DC6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5329" y="3090225"/>
            <a:ext cx="2080904" cy="18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98D0E-D0E8-41EE-7A1F-C3BF8DB4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72470-D92C-F8FD-A0E4-FA3372A8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09750" cy="579938"/>
          </a:xfrm>
        </p:spPr>
        <p:txBody>
          <a:bodyPr>
            <a:normAutofit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Usage and Precautions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C94E40-1E3E-48F8-9BBF-1DFECC1E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11083037" cy="546798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Open Time: 1-30 seconds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Settings: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Melting Tank: 160-180°C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Hose and Spray Gun: 150-175°C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Maintenance Recommendations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Weekly: Check connections. Inspect the compressed air filter bowl. Drain adhesive residue.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Quarterly: Drain adhesive to remove carbon deposits from the manifold.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Biannually: Inspect/replace the filter screen.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Needed: Replace the spray gun body, nozzle, and filter screen, and clean the adhesive machine.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Precautions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 Do not exceed 180°C when heating.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Avoid mixing different types of hot melt adhesives.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 Wear gloves and safety goggles or a face shield when adding adhesive or performing maintenance.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4. Add materials carefully to prevent splashing and burns.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5. Maintain proper adhesive levels to avoid splashing during refilling.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6. Keep a bucket of cold water nearby for immediate treatment in case of burns.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7. Position the adhesive machine and related equipment below eye level.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5B807E-A00C-1AA5-1CD1-72C7B4B2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01BA-5427-570F-0F4C-E0136AC6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A450F-396C-C1BE-CBCC-DA2FF511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AA7A8D63-7B13-8505-F88F-FEDD1D40E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375051"/>
              </p:ext>
            </p:extLst>
          </p:nvPr>
        </p:nvGraphicFramePr>
        <p:xfrm>
          <a:off x="839787" y="1183805"/>
          <a:ext cx="10728294" cy="550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830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203469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5019995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Anomaly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 Analysis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Solutions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55079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Weak adhesion, box opening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 glue dissolution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the dissolution temperature and add glue in a timely manner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Insufficient glue application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the glue spraying pressure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Thick ink on the carton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the consistency of carton quality / 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Non-standard carton size and specifications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the consistency of carton quality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 curing time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 open time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Adjust the pressing time / 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29833"/>
                  </a:ext>
                </a:extLst>
              </a:tr>
              <a:tr h="55079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Damaged or unqualified materials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Thick ink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the consistency of carton quality and 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540473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Cohesion issues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57160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 environment influence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Check if the pressing is in place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60208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D04BC028-F09E-14E2-7D44-3A8928DC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76687CD-EAFE-29BD-75D6-2A2BC28C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58" y="2031669"/>
            <a:ext cx="2382223" cy="97278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E0017B-AB78-74A9-48F1-5E691F65E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58" y="5508844"/>
            <a:ext cx="1672812" cy="11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7421C-DB34-9449-583D-2C0414642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925BF-894B-124C-738A-79F70BE0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F7E12A59-F199-07FD-69E1-FCE0A98AE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10453"/>
              </p:ext>
            </p:extLst>
          </p:nvPr>
        </p:nvGraphicFramePr>
        <p:xfrm>
          <a:off x="839787" y="1183805"/>
          <a:ext cx="10728294" cy="495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830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203469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5019995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Anomaly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 Analysis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Solutions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550794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Carbonization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Foreign matter entering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the packaging bag is intact, and the addition container is clean and sealed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Excessive operating temperature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Appropriately reduce the temperature of the glue tank/hose/gun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glue volume in the glue tank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glue on time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55079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Stringing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glue temperature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Appropriately reduce the temperature of the glue tank/hose/gun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glue viscosity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Mismatch between glue - spraying time and carton conveying speed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Adjust the glue - spraying time / carton conveying rhythm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29833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Poor thermal stability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540473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Burrs on the equipment nozzle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Replace the nozzle with a burr - free one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57160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05FD4AED-D8B7-B6CA-008F-73443EAB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0AF98-1C59-E1B0-B3DF-F3338850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BDE1E-BB9C-6250-084A-8ADB4A00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7FFC4B49-237F-65C6-DB99-B31DEECE3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1060"/>
              </p:ext>
            </p:extLst>
          </p:nvPr>
        </p:nvGraphicFramePr>
        <p:xfrm>
          <a:off x="839787" y="1183805"/>
          <a:ext cx="10728294" cy="330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830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203469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5019995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Anomaly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 Analysis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Solutions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550794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glue spraying, low glue - spraying volume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 glue dissolution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the dissolution temperature and add glue on time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Clogged nozzle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Unclog the nozzle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glue - spraying pressure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the glue - spraying pressure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5507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Foaming in the glue pot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Moisture in the glue tank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Avoid external water splashing into the glue tank / Ensure the packaging bag is intact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Raw material problems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 a suitable carton - sealing adhesive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542DCF69-8B95-7FBD-19E6-9DD3FDD8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F99D60A-2262-559A-552C-DF6EB849B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675" y="4096473"/>
            <a:ext cx="8510649" cy="2523507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Sichuan UNISN New Material Technology Co., Ltd.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Office Address: Room 806, Building 5, China Railway West City Business District, Qingyang District, Chengdu,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Sichuan Province, 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Tel: +86 028-81726336            Fax: +86 028-81766336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Mobile: +86 138 8208 4297     Email: unisn@foxmail.com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526134-E37B-2D73-5F82-A89E4CF8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19" y="2675318"/>
            <a:ext cx="6282991" cy="11866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40FEB4-6FCE-5713-03C5-83C94EC98DE7}"/>
              </a:ext>
            </a:extLst>
          </p:cNvPr>
          <p:cNvSpPr txBox="1"/>
          <p:nvPr/>
        </p:nvSpPr>
        <p:spPr>
          <a:xfrm>
            <a:off x="1564338" y="1609825"/>
            <a:ext cx="872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915</Words>
  <Application>Microsoft Office PowerPoint</Application>
  <PresentationFormat>宽屏</PresentationFormat>
  <Paragraphs>117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DeepSeek-CJK-patch</vt:lpstr>
      <vt:lpstr>等线</vt:lpstr>
      <vt:lpstr>等线 Light</vt:lpstr>
      <vt:lpstr>Arial</vt:lpstr>
      <vt:lpstr>Office 主题​​</vt:lpstr>
      <vt:lpstr>Application Product</vt:lpstr>
      <vt:lpstr>Application Equipment</vt:lpstr>
      <vt:lpstr>Why Choose UNISN Hot Melt Adhesives?</vt:lpstr>
      <vt:lpstr>Usage and Precautions</vt:lpstr>
      <vt:lpstr>FAQ</vt:lpstr>
      <vt:lpstr>FAQ</vt:lpstr>
      <vt:lpstr>FAQ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Yu</dc:creator>
  <cp:lastModifiedBy>James Yu</cp:lastModifiedBy>
  <cp:revision>62</cp:revision>
  <dcterms:created xsi:type="dcterms:W3CDTF">2025-04-09T02:28:45Z</dcterms:created>
  <dcterms:modified xsi:type="dcterms:W3CDTF">2025-04-10T05:37:14Z</dcterms:modified>
</cp:coreProperties>
</file>